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91"/>
  </p:notesMasterIdLst>
  <p:sldIdLst>
    <p:sldId id="257" r:id="rId3"/>
    <p:sldId id="4954" r:id="rId4"/>
    <p:sldId id="5054" r:id="rId5"/>
    <p:sldId id="260" r:id="rId6"/>
    <p:sldId id="302" r:id="rId7"/>
    <p:sldId id="2134805743" r:id="rId8"/>
    <p:sldId id="2134805744" r:id="rId9"/>
    <p:sldId id="366" r:id="rId10"/>
    <p:sldId id="2076137120" r:id="rId11"/>
    <p:sldId id="2134805723" r:id="rId12"/>
    <p:sldId id="2134805724" r:id="rId13"/>
    <p:sldId id="2134805725" r:id="rId14"/>
    <p:sldId id="2134805737" r:id="rId15"/>
    <p:sldId id="2134805738" r:id="rId16"/>
    <p:sldId id="2134805740" r:id="rId17"/>
    <p:sldId id="2134805731" r:id="rId18"/>
    <p:sldId id="2134805742" r:id="rId19"/>
    <p:sldId id="2134805741" r:id="rId20"/>
    <p:sldId id="2134805739" r:id="rId21"/>
    <p:sldId id="2076137131" r:id="rId22"/>
    <p:sldId id="5047" r:id="rId23"/>
    <p:sldId id="5048" r:id="rId24"/>
    <p:sldId id="5041" r:id="rId25"/>
    <p:sldId id="4971" r:id="rId26"/>
    <p:sldId id="2076137129" r:id="rId27"/>
    <p:sldId id="2076137128" r:id="rId28"/>
    <p:sldId id="4973" r:id="rId29"/>
    <p:sldId id="4974" r:id="rId30"/>
    <p:sldId id="5042" r:id="rId31"/>
    <p:sldId id="2134805735" r:id="rId32"/>
    <p:sldId id="2134805734" r:id="rId33"/>
    <p:sldId id="2134805736" r:id="rId34"/>
    <p:sldId id="2134805732" r:id="rId35"/>
    <p:sldId id="2134805733" r:id="rId36"/>
    <p:sldId id="4967" r:id="rId37"/>
    <p:sldId id="4966" r:id="rId38"/>
    <p:sldId id="4975" r:id="rId39"/>
    <p:sldId id="4976" r:id="rId40"/>
    <p:sldId id="5035" r:id="rId41"/>
    <p:sldId id="4969" r:id="rId42"/>
    <p:sldId id="4955" r:id="rId43"/>
    <p:sldId id="4953" r:id="rId44"/>
    <p:sldId id="4956" r:id="rId45"/>
    <p:sldId id="4970" r:id="rId46"/>
    <p:sldId id="4968" r:id="rId47"/>
    <p:sldId id="4960" r:id="rId48"/>
    <p:sldId id="4959" r:id="rId49"/>
    <p:sldId id="5050" r:id="rId50"/>
    <p:sldId id="5049" r:id="rId51"/>
    <p:sldId id="5033" r:id="rId52"/>
    <p:sldId id="5034" r:id="rId53"/>
    <p:sldId id="4961" r:id="rId54"/>
    <p:sldId id="2076137130" r:id="rId55"/>
    <p:sldId id="5044" r:id="rId56"/>
    <p:sldId id="369" r:id="rId57"/>
    <p:sldId id="5043" r:id="rId58"/>
    <p:sldId id="370" r:id="rId59"/>
    <p:sldId id="4965" r:id="rId60"/>
    <p:sldId id="2076137132" r:id="rId61"/>
    <p:sldId id="2076137133" r:id="rId62"/>
    <p:sldId id="5053" r:id="rId63"/>
    <p:sldId id="5020" r:id="rId64"/>
    <p:sldId id="5051" r:id="rId65"/>
    <p:sldId id="5052" r:id="rId66"/>
    <p:sldId id="4950" r:id="rId67"/>
    <p:sldId id="4926" r:id="rId68"/>
    <p:sldId id="4928" r:id="rId69"/>
    <p:sldId id="4929" r:id="rId70"/>
    <p:sldId id="4930" r:id="rId71"/>
    <p:sldId id="4931" r:id="rId72"/>
    <p:sldId id="4932" r:id="rId73"/>
    <p:sldId id="4933" r:id="rId74"/>
    <p:sldId id="4991" r:id="rId75"/>
    <p:sldId id="5027" r:id="rId76"/>
    <p:sldId id="4992" r:id="rId77"/>
    <p:sldId id="4993" r:id="rId78"/>
    <p:sldId id="4994" r:id="rId79"/>
    <p:sldId id="4995" r:id="rId80"/>
    <p:sldId id="4996" r:id="rId81"/>
    <p:sldId id="4997" r:id="rId82"/>
    <p:sldId id="4998" r:id="rId83"/>
    <p:sldId id="2076137034" r:id="rId84"/>
    <p:sldId id="2076137035" r:id="rId85"/>
    <p:sldId id="2076137020" r:id="rId86"/>
    <p:sldId id="2076137025" r:id="rId87"/>
    <p:sldId id="2076137031" r:id="rId88"/>
    <p:sldId id="2076137037" r:id="rId89"/>
    <p:sldId id="4999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60"/>
            <p14:sldId id="302"/>
            <p14:sldId id="2134805743"/>
            <p14:sldId id="2134805744"/>
            <p14:sldId id="366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42"/>
            <p14:sldId id="2134805741"/>
            <p14:sldId id="2134805739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347" autoAdjust="0"/>
    <p:restoredTop sz="95256" autoAdjust="0"/>
  </p:normalViewPr>
  <p:slideViewPr>
    <p:cSldViewPr snapToGrid="0" snapToObjects="1">
      <p:cViewPr varScale="1">
        <p:scale>
          <a:sx n="98" d="100"/>
          <a:sy n="98" d="100"/>
        </p:scale>
        <p:origin x="36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4B9D-9573-47CB-93A5-B923B57C08C8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298CA-D12F-4C01-BBCE-3E845804E4C1}">
      <dgm:prSet phldrT="[Text]"/>
      <dgm:spPr/>
      <dgm:t>
        <a:bodyPr/>
        <a:lstStyle/>
        <a:p>
          <a:r>
            <a:rPr lang="en-US" dirty="0"/>
            <a:t>Cloud Adoption Framework (CAF)</a:t>
          </a:r>
        </a:p>
      </dgm:t>
    </dgm:pt>
    <dgm:pt modelId="{15FEAC17-8F10-44EE-A2B5-334157537EBE}" type="parTrans" cxnId="{9434C158-0BC4-4318-B7EB-19C9C3B59092}">
      <dgm:prSet/>
      <dgm:spPr/>
      <dgm:t>
        <a:bodyPr/>
        <a:lstStyle/>
        <a:p>
          <a:endParaRPr lang="en-US"/>
        </a:p>
      </dgm:t>
    </dgm:pt>
    <dgm:pt modelId="{BE4FE1FE-F876-4A0E-9FBB-F3E4A78DB3A0}" type="sibTrans" cxnId="{9434C158-0BC4-4318-B7EB-19C9C3B59092}">
      <dgm:prSet/>
      <dgm:spPr/>
      <dgm:t>
        <a:bodyPr/>
        <a:lstStyle/>
        <a:p>
          <a:endParaRPr lang="en-US"/>
        </a:p>
      </dgm:t>
    </dgm:pt>
    <dgm:pt modelId="{9D0E838C-8DC8-4B98-8845-56746E9C53BE}">
      <dgm:prSet phldrT="[Text]"/>
      <dgm:spPr/>
      <dgm:t>
        <a:bodyPr/>
        <a:lstStyle/>
        <a:p>
          <a:r>
            <a:rPr lang="en-US" dirty="0"/>
            <a:t>Well-Architected Framework (WAF)</a:t>
          </a:r>
        </a:p>
      </dgm:t>
    </dgm:pt>
    <dgm:pt modelId="{3FB42437-7430-4052-90A5-5156E610D3FF}" type="parTrans" cxnId="{EE72270C-5820-4EF8-8B64-9F604BC1871B}">
      <dgm:prSet/>
      <dgm:spPr/>
      <dgm:t>
        <a:bodyPr/>
        <a:lstStyle/>
        <a:p>
          <a:endParaRPr lang="en-US"/>
        </a:p>
      </dgm:t>
    </dgm:pt>
    <dgm:pt modelId="{370A6A12-09A1-4318-8335-323D2B22E20A}" type="sibTrans" cxnId="{EE72270C-5820-4EF8-8B64-9F604BC1871B}">
      <dgm:prSet/>
      <dgm:spPr/>
      <dgm:t>
        <a:bodyPr/>
        <a:lstStyle/>
        <a:p>
          <a:endParaRPr lang="en-US"/>
        </a:p>
      </dgm:t>
    </dgm:pt>
    <dgm:pt modelId="{909989D1-1034-461A-85E9-B70A87253626}">
      <dgm:prSet phldrT="[Text]"/>
      <dgm:spPr/>
      <dgm:t>
        <a:bodyPr/>
        <a:lstStyle/>
        <a:p>
          <a:r>
            <a:rPr lang="en-US" dirty="0"/>
            <a:t>Azure Architecture Center (AAC)</a:t>
          </a:r>
        </a:p>
      </dgm:t>
    </dgm:pt>
    <dgm:pt modelId="{08B6AD82-6D0D-4D6B-8CB2-640D112A0DD2}" type="parTrans" cxnId="{D2CA545A-9497-435B-8937-EF8795B24FF9}">
      <dgm:prSet/>
      <dgm:spPr/>
      <dgm:t>
        <a:bodyPr/>
        <a:lstStyle/>
        <a:p>
          <a:endParaRPr lang="en-US"/>
        </a:p>
      </dgm:t>
    </dgm:pt>
    <dgm:pt modelId="{1F0BF9A3-4BF8-403E-8631-70544D58C223}" type="sibTrans" cxnId="{D2CA545A-9497-435B-8937-EF8795B24FF9}">
      <dgm:prSet/>
      <dgm:spPr/>
      <dgm:t>
        <a:bodyPr/>
        <a:lstStyle/>
        <a:p>
          <a:endParaRPr lang="en-US"/>
        </a:p>
      </dgm:t>
    </dgm:pt>
    <dgm:pt modelId="{25D55AE1-D2DF-484A-A42D-4A51D8EDBC2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71D6F9C-8E10-45A5-8D72-C7E86AB73D83}" type="sibTrans" cxnId="{12A2426E-F379-4693-A02B-45AE987970FA}">
      <dgm:prSet/>
      <dgm:spPr/>
      <dgm:t>
        <a:bodyPr/>
        <a:lstStyle/>
        <a:p>
          <a:endParaRPr lang="en-US"/>
        </a:p>
      </dgm:t>
    </dgm:pt>
    <dgm:pt modelId="{AD715E35-CD32-4B13-ACB6-599F9BE31870}" type="parTrans" cxnId="{12A2426E-F379-4693-A02B-45AE987970FA}">
      <dgm:prSet/>
      <dgm:spPr/>
      <dgm:t>
        <a:bodyPr/>
        <a:lstStyle/>
        <a:p>
          <a:endParaRPr lang="en-US"/>
        </a:p>
      </dgm:t>
    </dgm:pt>
    <dgm:pt modelId="{D8A8D5B9-696B-49A8-9FAC-18D60B0B01C3}" type="pres">
      <dgm:prSet presAssocID="{DC394B9D-9573-47CB-93A5-B923B57C08C8}" presName="compositeShape" presStyleCnt="0">
        <dgm:presLayoutVars>
          <dgm:chMax val="9"/>
          <dgm:dir/>
          <dgm:resizeHandles val="exact"/>
        </dgm:presLayoutVars>
      </dgm:prSet>
      <dgm:spPr/>
    </dgm:pt>
    <dgm:pt modelId="{5F136052-6AA1-43FA-8C64-482E5D4B1E43}" type="pres">
      <dgm:prSet presAssocID="{DC394B9D-9573-47CB-93A5-B923B57C08C8}" presName="triangle1" presStyleLbl="node1" presStyleIdx="0" presStyleCnt="4">
        <dgm:presLayoutVars>
          <dgm:bulletEnabled val="1"/>
        </dgm:presLayoutVars>
      </dgm:prSet>
      <dgm:spPr/>
    </dgm:pt>
    <dgm:pt modelId="{4612FC8F-6110-431F-BD5D-C24383D73925}" type="pres">
      <dgm:prSet presAssocID="{DC394B9D-9573-47CB-93A5-B923B57C08C8}" presName="triangle2" presStyleLbl="node1" presStyleIdx="1" presStyleCnt="4">
        <dgm:presLayoutVars>
          <dgm:bulletEnabled val="1"/>
        </dgm:presLayoutVars>
      </dgm:prSet>
      <dgm:spPr/>
    </dgm:pt>
    <dgm:pt modelId="{3DD1E977-FC4F-4977-BE67-88786C20A06E}" type="pres">
      <dgm:prSet presAssocID="{DC394B9D-9573-47CB-93A5-B923B57C08C8}" presName="triangle3" presStyleLbl="node1" presStyleIdx="2" presStyleCnt="4">
        <dgm:presLayoutVars>
          <dgm:bulletEnabled val="1"/>
        </dgm:presLayoutVars>
      </dgm:prSet>
      <dgm:spPr/>
    </dgm:pt>
    <dgm:pt modelId="{E7C64D96-FBCD-4824-B7E4-ABBF9A74B9C7}" type="pres">
      <dgm:prSet presAssocID="{DC394B9D-9573-47CB-93A5-B923B57C08C8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E72270C-5820-4EF8-8B64-9F604BC1871B}" srcId="{DC394B9D-9573-47CB-93A5-B923B57C08C8}" destId="{9D0E838C-8DC8-4B98-8845-56746E9C53BE}" srcOrd="1" destOrd="0" parTransId="{3FB42437-7430-4052-90A5-5156E610D3FF}" sibTransId="{370A6A12-09A1-4318-8335-323D2B22E20A}"/>
    <dgm:cxn modelId="{12A2426E-F379-4693-A02B-45AE987970FA}" srcId="{DC394B9D-9573-47CB-93A5-B923B57C08C8}" destId="{25D55AE1-D2DF-484A-A42D-4A51D8EDBC28}" srcOrd="2" destOrd="0" parTransId="{AD715E35-CD32-4B13-ACB6-599F9BE31870}" sibTransId="{371D6F9C-8E10-45A5-8D72-C7E86AB73D83}"/>
    <dgm:cxn modelId="{9434C158-0BC4-4318-B7EB-19C9C3B59092}" srcId="{DC394B9D-9573-47CB-93A5-B923B57C08C8}" destId="{487298CA-D12F-4C01-BBCE-3E845804E4C1}" srcOrd="0" destOrd="0" parTransId="{15FEAC17-8F10-44EE-A2B5-334157537EBE}" sibTransId="{BE4FE1FE-F876-4A0E-9FBB-F3E4A78DB3A0}"/>
    <dgm:cxn modelId="{D2CA545A-9497-435B-8937-EF8795B24FF9}" srcId="{DC394B9D-9573-47CB-93A5-B923B57C08C8}" destId="{909989D1-1034-461A-85E9-B70A87253626}" srcOrd="3" destOrd="0" parTransId="{08B6AD82-6D0D-4D6B-8CB2-640D112A0DD2}" sibTransId="{1F0BF9A3-4BF8-403E-8631-70544D58C223}"/>
    <dgm:cxn modelId="{D6DC059E-D1B0-46D8-A294-6669BE0EB973}" type="presOf" srcId="{909989D1-1034-461A-85E9-B70A87253626}" destId="{E7C64D96-FBCD-4824-B7E4-ABBF9A74B9C7}" srcOrd="0" destOrd="0" presId="urn:microsoft.com/office/officeart/2005/8/layout/pyramid4"/>
    <dgm:cxn modelId="{1ECCDEE4-CCFF-4795-9A80-AECC550C81C8}" type="presOf" srcId="{25D55AE1-D2DF-484A-A42D-4A51D8EDBC28}" destId="{3DD1E977-FC4F-4977-BE67-88786C20A06E}" srcOrd="0" destOrd="0" presId="urn:microsoft.com/office/officeart/2005/8/layout/pyramid4"/>
    <dgm:cxn modelId="{39EC58EA-8031-4FBB-AADE-116C96DCA46D}" type="presOf" srcId="{DC394B9D-9573-47CB-93A5-B923B57C08C8}" destId="{D8A8D5B9-696B-49A8-9FAC-18D60B0B01C3}" srcOrd="0" destOrd="0" presId="urn:microsoft.com/office/officeart/2005/8/layout/pyramid4"/>
    <dgm:cxn modelId="{C3CFCBF7-385D-456C-BB80-7EF634D3EE59}" type="presOf" srcId="{9D0E838C-8DC8-4B98-8845-56746E9C53BE}" destId="{4612FC8F-6110-431F-BD5D-C24383D73925}" srcOrd="0" destOrd="0" presId="urn:microsoft.com/office/officeart/2005/8/layout/pyramid4"/>
    <dgm:cxn modelId="{34E214F8-488B-490E-B306-9945987CF20F}" type="presOf" srcId="{487298CA-D12F-4C01-BBCE-3E845804E4C1}" destId="{5F136052-6AA1-43FA-8C64-482E5D4B1E43}" srcOrd="0" destOrd="0" presId="urn:microsoft.com/office/officeart/2005/8/layout/pyramid4"/>
    <dgm:cxn modelId="{8D92A189-AF8B-41E0-AC19-ABFF680769A4}" type="presParOf" srcId="{D8A8D5B9-696B-49A8-9FAC-18D60B0B01C3}" destId="{5F136052-6AA1-43FA-8C64-482E5D4B1E43}" srcOrd="0" destOrd="0" presId="urn:microsoft.com/office/officeart/2005/8/layout/pyramid4"/>
    <dgm:cxn modelId="{B188500D-E659-4D38-932C-7D67FD12EB2B}" type="presParOf" srcId="{D8A8D5B9-696B-49A8-9FAC-18D60B0B01C3}" destId="{4612FC8F-6110-431F-BD5D-C24383D73925}" srcOrd="1" destOrd="0" presId="urn:microsoft.com/office/officeart/2005/8/layout/pyramid4"/>
    <dgm:cxn modelId="{3322304E-3909-4763-89D6-954DB033EF2D}" type="presParOf" srcId="{D8A8D5B9-696B-49A8-9FAC-18D60B0B01C3}" destId="{3DD1E977-FC4F-4977-BE67-88786C20A06E}" srcOrd="2" destOrd="0" presId="urn:microsoft.com/office/officeart/2005/8/layout/pyramid4"/>
    <dgm:cxn modelId="{CD8CB5CA-AA54-427B-981E-4EA1B7FDD576}" type="presParOf" srcId="{D8A8D5B9-696B-49A8-9FAC-18D60B0B01C3}" destId="{E7C64D96-FBCD-4824-B7E4-ABBF9A74B9C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51ECDE-7F91-41EE-83FF-A5A0B30C64B6}">
      <dgm:prSet/>
      <dgm:spPr/>
      <dgm:t>
        <a:bodyPr/>
        <a:lstStyle/>
        <a:p>
          <a:r>
            <a:rPr lang="en-US"/>
            <a:t>Course materials: </a:t>
          </a:r>
          <a:r>
            <a:rPr lang="en-US" b="1"/>
            <a:t>timw.info/az305</a:t>
          </a:r>
          <a:endParaRPr lang="en-US"/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/>
      <dgm:spPr/>
      <dgm:t>
        <a:bodyPr/>
        <a:lstStyle/>
        <a:p>
          <a:r>
            <a:rPr lang="en-US"/>
            <a:t>Twitter: </a:t>
          </a:r>
          <a:r>
            <a:rPr lang="en-US" b="1"/>
            <a:t>@TechTrainerTim</a:t>
          </a:r>
          <a:endParaRPr lang="en-US"/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89E33CC1-7DF1-4028-9682-B94B96697C43}">
      <dgm:prSet/>
      <dgm:spPr/>
      <dgm:t>
        <a:bodyPr/>
        <a:lstStyle/>
        <a:p>
          <a:r>
            <a:rPr lang="en-US"/>
            <a:t>Work: </a:t>
          </a:r>
          <a:r>
            <a:rPr lang="en-US" b="1"/>
            <a:t>timw.info/ps</a:t>
          </a:r>
          <a:endParaRPr lang="en-US"/>
        </a:p>
      </dgm:t>
    </dgm:pt>
    <dgm:pt modelId="{DA9BAD61-87CE-4289-ADB2-A2EE69DE4FE6}" type="parTrans" cxnId="{0163AFDD-9675-4D14-988C-8547E2A47FFC}">
      <dgm:prSet/>
      <dgm:spPr/>
      <dgm:t>
        <a:bodyPr/>
        <a:lstStyle/>
        <a:p>
          <a:endParaRPr lang="en-US"/>
        </a:p>
      </dgm:t>
    </dgm:pt>
    <dgm:pt modelId="{79D7A31C-4EF3-4238-BA3A-AAF9041FCD75}" type="sibTrans" cxnId="{0163AFDD-9675-4D14-988C-8547E2A47FFC}">
      <dgm:prSet/>
      <dgm:spPr/>
      <dgm:t>
        <a:bodyPr/>
        <a:lstStyle/>
        <a:p>
          <a:endParaRPr lang="en-US"/>
        </a:p>
      </dgm:t>
    </dgm:pt>
    <dgm:pt modelId="{C4CEC0E5-5428-4EDA-BE33-916DFB76B0B0}">
      <dgm:prSet/>
      <dgm:spPr/>
      <dgm:t>
        <a:bodyPr/>
        <a:lstStyle/>
        <a:p>
          <a:r>
            <a:rPr lang="en-US"/>
            <a:t>Web: </a:t>
          </a:r>
          <a:r>
            <a:rPr lang="en-US" b="1"/>
            <a:t>TechTrainerTim.com</a:t>
          </a:r>
          <a:endParaRPr lang="en-US"/>
        </a:p>
      </dgm:t>
    </dgm:pt>
    <dgm:pt modelId="{F2DA3D44-3ABB-4A57-B394-FF839B5EF956}" type="parTrans" cxnId="{87449ED4-4EB3-415C-934B-EE195099CBFD}">
      <dgm:prSet/>
      <dgm:spPr/>
      <dgm:t>
        <a:bodyPr/>
        <a:lstStyle/>
        <a:p>
          <a:endParaRPr lang="en-US"/>
        </a:p>
      </dgm:t>
    </dgm:pt>
    <dgm:pt modelId="{038710FC-3A3A-4553-A5D2-0537DBA0368C}" type="sibTrans" cxnId="{87449ED4-4EB3-415C-934B-EE195099CBFD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4"/>
      <dgm:spPr/>
    </dgm:pt>
    <dgm:pt modelId="{9D30D2F7-4B33-4D42-A652-B3E840684F23}" type="pres">
      <dgm:prSet presAssocID="{2B51ECDE-7F91-41EE-83FF-A5A0B30C64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4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4"/>
      <dgm:spPr/>
    </dgm:pt>
    <dgm:pt modelId="{A756F9DA-770F-4E71-BA6F-6782027AA6E6}" type="pres">
      <dgm:prSet presAssocID="{611853A7-54C7-4654-8593-89A6186AA0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4">
        <dgm:presLayoutVars>
          <dgm:bulletEnabled val="1"/>
        </dgm:presLayoutVars>
      </dgm:prSet>
      <dgm:spPr/>
    </dgm:pt>
    <dgm:pt modelId="{E17E1D05-DD90-45FC-8924-26868D6CA0D8}" type="pres">
      <dgm:prSet presAssocID="{5B37FC59-1FCD-48BC-90BC-C855AD8A450C}" presName="spaceBetweenRectangles" presStyleCnt="0"/>
      <dgm:spPr/>
    </dgm:pt>
    <dgm:pt modelId="{6688736E-A961-4455-94A5-CEB6B5C341A4}" type="pres">
      <dgm:prSet presAssocID="{89E33CC1-7DF1-4028-9682-B94B96697C43}" presName="parentLin" presStyleCnt="0"/>
      <dgm:spPr/>
    </dgm:pt>
    <dgm:pt modelId="{E069F68F-620F-4546-8F15-EB94BB313754}" type="pres">
      <dgm:prSet presAssocID="{89E33CC1-7DF1-4028-9682-B94B96697C43}" presName="parentLeftMargin" presStyleLbl="node1" presStyleIdx="1" presStyleCnt="4"/>
      <dgm:spPr/>
    </dgm:pt>
    <dgm:pt modelId="{B92B9DB1-40B0-41A8-819A-5227E48AB382}" type="pres">
      <dgm:prSet presAssocID="{89E33CC1-7DF1-4028-9682-B94B96697C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CFA614-AC0B-41C4-8482-3819E0038576}" type="pres">
      <dgm:prSet presAssocID="{89E33CC1-7DF1-4028-9682-B94B96697C43}" presName="negativeSpace" presStyleCnt="0"/>
      <dgm:spPr/>
    </dgm:pt>
    <dgm:pt modelId="{7A6C717B-0CCD-4753-A973-EEEE2DFF5AFD}" type="pres">
      <dgm:prSet presAssocID="{89E33CC1-7DF1-4028-9682-B94B96697C43}" presName="childText" presStyleLbl="conFgAcc1" presStyleIdx="2" presStyleCnt="4">
        <dgm:presLayoutVars>
          <dgm:bulletEnabled val="1"/>
        </dgm:presLayoutVars>
      </dgm:prSet>
      <dgm:spPr/>
    </dgm:pt>
    <dgm:pt modelId="{B46EFF60-F02F-4663-B137-9FBDE35F0E27}" type="pres">
      <dgm:prSet presAssocID="{79D7A31C-4EF3-4238-BA3A-AAF9041FCD75}" presName="spaceBetweenRectangles" presStyleCnt="0"/>
      <dgm:spPr/>
    </dgm:pt>
    <dgm:pt modelId="{7BB4B70B-041D-4E77-B858-710281E96579}" type="pres">
      <dgm:prSet presAssocID="{C4CEC0E5-5428-4EDA-BE33-916DFB76B0B0}" presName="parentLin" presStyleCnt="0"/>
      <dgm:spPr/>
    </dgm:pt>
    <dgm:pt modelId="{AABDE2A2-3512-401B-8415-EB68F5D21323}" type="pres">
      <dgm:prSet presAssocID="{C4CEC0E5-5428-4EDA-BE33-916DFB76B0B0}" presName="parentLeftMargin" presStyleLbl="node1" presStyleIdx="2" presStyleCnt="4"/>
      <dgm:spPr/>
    </dgm:pt>
    <dgm:pt modelId="{3163E0A1-2468-4C28-9168-3838ED54E36E}" type="pres">
      <dgm:prSet presAssocID="{C4CEC0E5-5428-4EDA-BE33-916DFB76B0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013240-E6DE-449E-8518-C4B18BB12DA6}" type="pres">
      <dgm:prSet presAssocID="{C4CEC0E5-5428-4EDA-BE33-916DFB76B0B0}" presName="negativeSpace" presStyleCnt="0"/>
      <dgm:spPr/>
    </dgm:pt>
    <dgm:pt modelId="{8E988913-2B98-48D7-A8D0-31ABA52AA03B}" type="pres">
      <dgm:prSet presAssocID="{C4CEC0E5-5428-4EDA-BE33-916DFB76B0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0515ED73-8B68-4BDF-B757-8C6699B49868}" type="presOf" srcId="{C4CEC0E5-5428-4EDA-BE33-916DFB76B0B0}" destId="{AABDE2A2-3512-401B-8415-EB68F5D21323}" srcOrd="0" destOrd="0" presId="urn:microsoft.com/office/officeart/2005/8/layout/list1"/>
    <dgm:cxn modelId="{5957C483-5A33-4419-B5C0-DFFF36A15D90}" type="presOf" srcId="{89E33CC1-7DF1-4028-9682-B94B96697C43}" destId="{B92B9DB1-40B0-41A8-819A-5227E48AB382}" srcOrd="1" destOrd="0" presId="urn:microsoft.com/office/officeart/2005/8/layout/list1"/>
    <dgm:cxn modelId="{F06E5F90-D35B-4102-8A58-1D7F9F11DFF3}" type="presOf" srcId="{89E33CC1-7DF1-4028-9682-B94B96697C43}" destId="{E069F68F-620F-4546-8F15-EB94BB313754}" srcOrd="0" destOrd="0" presId="urn:microsoft.com/office/officeart/2005/8/layout/list1"/>
    <dgm:cxn modelId="{25D91E95-39DD-488B-A10E-9A1EABBBF5EB}" type="presOf" srcId="{C4CEC0E5-5428-4EDA-BE33-916DFB76B0B0}" destId="{3163E0A1-2468-4C28-9168-3838ED54E36E}" srcOrd="1" destOrd="0" presId="urn:microsoft.com/office/officeart/2005/8/layout/list1"/>
    <dgm:cxn modelId="{87449ED4-4EB3-415C-934B-EE195099CBFD}" srcId="{9F153C74-BDE5-40A8-97C9-60F610E3A982}" destId="{C4CEC0E5-5428-4EDA-BE33-916DFB76B0B0}" srcOrd="3" destOrd="0" parTransId="{F2DA3D44-3ABB-4A57-B394-FF839B5EF956}" sibTransId="{038710FC-3A3A-4553-A5D2-0537DBA0368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0163AFDD-9675-4D14-988C-8547E2A47FFC}" srcId="{9F153C74-BDE5-40A8-97C9-60F610E3A982}" destId="{89E33CC1-7DF1-4028-9682-B94B96697C43}" srcOrd="2" destOrd="0" parTransId="{DA9BAD61-87CE-4289-ADB2-A2EE69DE4FE6}" sibTransId="{79D7A31C-4EF3-4238-BA3A-AAF9041FCD75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  <dgm:cxn modelId="{F6FA9E9C-D34F-4DBA-9E2E-ACA9025D6E28}" type="presParOf" srcId="{B0B9912E-BBF7-44D7-A843-499290D132C0}" destId="{E17E1D05-DD90-45FC-8924-26868D6CA0D8}" srcOrd="7" destOrd="0" presId="urn:microsoft.com/office/officeart/2005/8/layout/list1"/>
    <dgm:cxn modelId="{837AA458-A4AB-494B-BBE6-748C8F35AB3A}" type="presParOf" srcId="{B0B9912E-BBF7-44D7-A843-499290D132C0}" destId="{6688736E-A961-4455-94A5-CEB6B5C341A4}" srcOrd="8" destOrd="0" presId="urn:microsoft.com/office/officeart/2005/8/layout/list1"/>
    <dgm:cxn modelId="{815BF894-6AA7-4942-B3FE-617876EF7379}" type="presParOf" srcId="{6688736E-A961-4455-94A5-CEB6B5C341A4}" destId="{E069F68F-620F-4546-8F15-EB94BB313754}" srcOrd="0" destOrd="0" presId="urn:microsoft.com/office/officeart/2005/8/layout/list1"/>
    <dgm:cxn modelId="{011B847B-1363-400F-88A6-559F193422AC}" type="presParOf" srcId="{6688736E-A961-4455-94A5-CEB6B5C341A4}" destId="{B92B9DB1-40B0-41A8-819A-5227E48AB382}" srcOrd="1" destOrd="0" presId="urn:microsoft.com/office/officeart/2005/8/layout/list1"/>
    <dgm:cxn modelId="{BD1B7D7B-8D12-4D5C-BEAD-C982DF5D1CB0}" type="presParOf" srcId="{B0B9912E-BBF7-44D7-A843-499290D132C0}" destId="{F8CFA614-AC0B-41C4-8482-3819E0038576}" srcOrd="9" destOrd="0" presId="urn:microsoft.com/office/officeart/2005/8/layout/list1"/>
    <dgm:cxn modelId="{62EF70F7-FF77-4472-A32D-5566A3EC5E32}" type="presParOf" srcId="{B0B9912E-BBF7-44D7-A843-499290D132C0}" destId="{7A6C717B-0CCD-4753-A973-EEEE2DFF5AFD}" srcOrd="10" destOrd="0" presId="urn:microsoft.com/office/officeart/2005/8/layout/list1"/>
    <dgm:cxn modelId="{AEFB9C43-F83B-4404-8B63-6DD5DB55768A}" type="presParOf" srcId="{B0B9912E-BBF7-44D7-A843-499290D132C0}" destId="{B46EFF60-F02F-4663-B137-9FBDE35F0E27}" srcOrd="11" destOrd="0" presId="urn:microsoft.com/office/officeart/2005/8/layout/list1"/>
    <dgm:cxn modelId="{FE6AAC56-4B03-4D10-A2B9-4EC84E325A2B}" type="presParOf" srcId="{B0B9912E-BBF7-44D7-A843-499290D132C0}" destId="{7BB4B70B-041D-4E77-B858-710281E96579}" srcOrd="12" destOrd="0" presId="urn:microsoft.com/office/officeart/2005/8/layout/list1"/>
    <dgm:cxn modelId="{9EE08485-A019-43DD-B7E4-8765C75832E5}" type="presParOf" srcId="{7BB4B70B-041D-4E77-B858-710281E96579}" destId="{AABDE2A2-3512-401B-8415-EB68F5D21323}" srcOrd="0" destOrd="0" presId="urn:microsoft.com/office/officeart/2005/8/layout/list1"/>
    <dgm:cxn modelId="{2E1EC854-2CBA-4460-BE3C-2B46ADBADBAA}" type="presParOf" srcId="{7BB4B70B-041D-4E77-B858-710281E96579}" destId="{3163E0A1-2468-4C28-9168-3838ED54E36E}" srcOrd="1" destOrd="0" presId="urn:microsoft.com/office/officeart/2005/8/layout/list1"/>
    <dgm:cxn modelId="{0DB171E3-38B0-4B07-813B-8D765FB00432}" type="presParOf" srcId="{B0B9912E-BBF7-44D7-A843-499290D132C0}" destId="{44013240-E6DE-449E-8518-C4B18BB12DA6}" srcOrd="13" destOrd="0" presId="urn:microsoft.com/office/officeart/2005/8/layout/list1"/>
    <dgm:cxn modelId="{24BF3BEA-6ECE-4E9F-BD91-1982149404A9}" type="presParOf" srcId="{B0B9912E-BBF7-44D7-A843-499290D132C0}" destId="{8E988913-2B98-48D7-A8D0-31ABA52AA0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6052-6AA1-43FA-8C64-482E5D4B1E43}">
      <dsp:nvSpPr>
        <dsp:cNvPr id="0" name=""/>
        <dsp:cNvSpPr/>
      </dsp:nvSpPr>
      <dsp:spPr>
        <a:xfrm>
          <a:off x="2445587" y="0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Cloud Adoption Framework (CAF)</a:t>
          </a:r>
        </a:p>
      </dsp:txBody>
      <dsp:txXfrm>
        <a:off x="2967735" y="1044297"/>
        <a:ext cx="1044297" cy="1044296"/>
      </dsp:txXfrm>
    </dsp:sp>
    <dsp:sp modelId="{4612FC8F-6110-431F-BD5D-C24383D73925}">
      <dsp:nvSpPr>
        <dsp:cNvPr id="0" name=""/>
        <dsp:cNvSpPr/>
      </dsp:nvSpPr>
      <dsp:spPr>
        <a:xfrm>
          <a:off x="1401290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Well-Architected Framework (WAF)</a:t>
          </a:r>
        </a:p>
      </dsp:txBody>
      <dsp:txXfrm>
        <a:off x="1923438" y="3132890"/>
        <a:ext cx="1044297" cy="1044296"/>
      </dsp:txXfrm>
    </dsp:sp>
    <dsp:sp modelId="{3DD1E977-FC4F-4977-BE67-88786C20A06E}">
      <dsp:nvSpPr>
        <dsp:cNvPr id="0" name=""/>
        <dsp:cNvSpPr/>
      </dsp:nvSpPr>
      <dsp:spPr>
        <a:xfrm rot="10800000">
          <a:off x="2445587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 rot="10800000">
        <a:off x="2967735" y="2088593"/>
        <a:ext cx="1044297" cy="1044296"/>
      </dsp:txXfrm>
    </dsp:sp>
    <dsp:sp modelId="{E7C64D96-FBCD-4824-B7E4-ABBF9A74B9C7}">
      <dsp:nvSpPr>
        <dsp:cNvPr id="0" name=""/>
        <dsp:cNvSpPr/>
      </dsp:nvSpPr>
      <dsp:spPr>
        <a:xfrm>
          <a:off x="3489883" y="2088593"/>
          <a:ext cx="2088593" cy="208859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Architecture Center (AAC)</a:t>
          </a:r>
        </a:p>
      </dsp:txBody>
      <dsp:txXfrm>
        <a:off x="4012031" y="3132890"/>
        <a:ext cx="1044297" cy="10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26348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332972" y="5684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Course materials: </a:t>
          </a:r>
          <a:r>
            <a:rPr lang="en-US" sz="1400" b="1" kern="1200"/>
            <a:t>timw.info/az305</a:t>
          </a:r>
          <a:endParaRPr lang="en-US" sz="1400" kern="1200"/>
        </a:p>
      </dsp:txBody>
      <dsp:txXfrm>
        <a:off x="353147" y="77022"/>
        <a:ext cx="4621266" cy="372930"/>
      </dsp:txXfrm>
    </dsp:sp>
    <dsp:sp modelId="{9551A5F1-CFDA-429B-A533-DA941662AD22}">
      <dsp:nvSpPr>
        <dsp:cNvPr id="0" name=""/>
        <dsp:cNvSpPr/>
      </dsp:nvSpPr>
      <dsp:spPr>
        <a:xfrm>
          <a:off x="0" y="89852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332972" y="691887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Twitter: </a:t>
          </a:r>
          <a:r>
            <a:rPr lang="en-US" sz="1400" b="1" kern="1200"/>
            <a:t>@TechTrainerTim</a:t>
          </a:r>
          <a:endParaRPr lang="en-US" sz="1400" kern="1200"/>
        </a:p>
      </dsp:txBody>
      <dsp:txXfrm>
        <a:off x="353147" y="712062"/>
        <a:ext cx="4621266" cy="372930"/>
      </dsp:txXfrm>
    </dsp:sp>
    <dsp:sp modelId="{7A6C717B-0CCD-4753-A973-EEEE2DFF5AFD}">
      <dsp:nvSpPr>
        <dsp:cNvPr id="0" name=""/>
        <dsp:cNvSpPr/>
      </dsp:nvSpPr>
      <dsp:spPr>
        <a:xfrm>
          <a:off x="0" y="1533567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B9DB1-40B0-41A8-819A-5227E48AB382}">
      <dsp:nvSpPr>
        <dsp:cNvPr id="0" name=""/>
        <dsp:cNvSpPr/>
      </dsp:nvSpPr>
      <dsp:spPr>
        <a:xfrm>
          <a:off x="332972" y="132692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Work: </a:t>
          </a:r>
          <a:r>
            <a:rPr lang="en-US" sz="1400" b="1" kern="1200"/>
            <a:t>timw.info/ps</a:t>
          </a:r>
          <a:endParaRPr lang="en-US" sz="1400" kern="1200"/>
        </a:p>
      </dsp:txBody>
      <dsp:txXfrm>
        <a:off x="353147" y="1347103"/>
        <a:ext cx="4621266" cy="372930"/>
      </dsp:txXfrm>
    </dsp:sp>
    <dsp:sp modelId="{8E988913-2B98-48D7-A8D0-31ABA52AA03B}">
      <dsp:nvSpPr>
        <dsp:cNvPr id="0" name=""/>
        <dsp:cNvSpPr/>
      </dsp:nvSpPr>
      <dsp:spPr>
        <a:xfrm>
          <a:off x="0" y="2168608"/>
          <a:ext cx="665945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3E0A1-2468-4C28-9168-3838ED54E36E}">
      <dsp:nvSpPr>
        <dsp:cNvPr id="0" name=""/>
        <dsp:cNvSpPr/>
      </dsp:nvSpPr>
      <dsp:spPr>
        <a:xfrm>
          <a:off x="332972" y="1961968"/>
          <a:ext cx="46616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98" tIns="0" rIns="1761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Web: </a:t>
          </a:r>
          <a:r>
            <a:rPr lang="en-US" sz="1400" b="1" kern="1200"/>
            <a:t>TechTrainerTim.com</a:t>
          </a:r>
          <a:endParaRPr lang="en-US" sz="1400" kern="1200"/>
        </a:p>
      </dsp:txBody>
      <dsp:txXfrm>
        <a:off x="353147" y="1982143"/>
        <a:ext cx="462126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7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8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Solutions Architect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1DC9-0D15-AF34-D2EC-D72651D0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45"/>
            <a:ext cx="9144000" cy="13278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1A721F-E53C-AD8E-107D-58E3F9036C78}"/>
              </a:ext>
            </a:extLst>
          </p:cNvPr>
          <p:cNvSpPr/>
          <p:nvPr/>
        </p:nvSpPr>
        <p:spPr>
          <a:xfrm>
            <a:off x="1959428" y="3611880"/>
            <a:ext cx="5225143" cy="522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One-year validity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91EEF6-9D82-A0D8-BAC0-A0D554000B3D}"/>
              </a:ext>
            </a:extLst>
          </p:cNvPr>
          <p:cNvSpPr/>
          <p:nvPr/>
        </p:nvSpPr>
        <p:spPr>
          <a:xfrm>
            <a:off x="1144371" y="857947"/>
            <a:ext cx="1994053" cy="3966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B9AB9-6127-1C7A-2C89-5875EFFF4DA7}"/>
              </a:ext>
            </a:extLst>
          </p:cNvPr>
          <p:cNvSpPr/>
          <p:nvPr/>
        </p:nvSpPr>
        <p:spPr>
          <a:xfrm>
            <a:off x="3921433" y="857947"/>
            <a:ext cx="1994053" cy="3966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AZ-304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Microsoft Docs Sites</a:t>
            </a:r>
            <a:endParaRPr 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CEB89F-3368-C6BB-E8E2-EFA60ECA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75534"/>
              </p:ext>
            </p:extLst>
          </p:nvPr>
        </p:nvGraphicFramePr>
        <p:xfrm>
          <a:off x="1082116" y="769499"/>
          <a:ext cx="6979767" cy="417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00127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Well-Architected Framework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3CF9-2CCD-41E1-8C9E-8DCBB63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45" y="756772"/>
            <a:ext cx="6706110" cy="43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50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7639" y="1669236"/>
          <a:ext cx="6659452" cy="25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8" y="1977205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02" y="0"/>
            <a:ext cx="4772168" cy="5143500"/>
          </a:xfrm>
        </p:spPr>
        <p:txBody>
          <a:bodyPr anchor="ctr"/>
          <a:lstStyle/>
          <a:p>
            <a:r>
              <a:rPr lang="en-US" dirty="0"/>
              <a:t>Senior Content Developer w/ Microsoft</a:t>
            </a:r>
          </a:p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87" y="1325914"/>
            <a:ext cx="2030855" cy="249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67" y="2026430"/>
            <a:ext cx="1189087" cy="1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(25-30%)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Design business continuity solutions (10-15%)</a:t>
            </a:r>
          </a:p>
          <a:p>
            <a:r>
              <a:rPr lang="en-US" dirty="0"/>
              <a:t>Design infrastructure solutions (25-30%)</a:t>
            </a:r>
          </a:p>
          <a:p>
            <a:r>
              <a:rPr lang="en-US" dirty="0"/>
              <a:t>Exam AZ-305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E01D-F7D1-CAC4-B998-3A2B29DB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AZ-305 Study Checklist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18938-3894-7846-61BC-7810A6AC5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0" y="1277956"/>
            <a:ext cx="8754899" cy="27079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9703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AZ-305 Latest OD Changes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94EDD4-6008-838B-F729-0A88C384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4" y="1764253"/>
            <a:ext cx="9149710" cy="17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497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majority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8098</TotalTime>
  <Words>607</Words>
  <Application>Microsoft Office PowerPoint</Application>
  <PresentationFormat>On-screen Show (16:9)</PresentationFormat>
  <Paragraphs>182</Paragraphs>
  <Slides>88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7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Day 1 of 2 Agenda</vt:lpstr>
      <vt:lpstr>Day 2 of 2 Agenda</vt:lpstr>
      <vt:lpstr>Course Materials</vt:lpstr>
      <vt:lpstr>Exam AZ-305 Study Checklist</vt:lpstr>
      <vt:lpstr>Exam AZ-305 Latest OD Changes</vt:lpstr>
      <vt:lpstr>Level-Setting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Solutions Architect Expert</vt:lpstr>
      <vt:lpstr> </vt:lpstr>
      <vt:lpstr> </vt:lpstr>
      <vt:lpstr> </vt:lpstr>
      <vt:lpstr>Thank you!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182</cp:revision>
  <dcterms:created xsi:type="dcterms:W3CDTF">2015-09-28T19:52:00Z</dcterms:created>
  <dcterms:modified xsi:type="dcterms:W3CDTF">2023-01-29T15:19:50Z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